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692275" cy="1079500"/>
  <p:notesSz cx="6858000" cy="9144000"/>
  <p:defaultTextStyle>
    <a:defPPr>
      <a:defRPr lang="de-DE"/>
    </a:defPPr>
    <a:lvl1pPr marL="0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79187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158374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237561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316748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395935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475122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554309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633496" algn="l" defTabSz="791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pos="5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5130" y="2106"/>
      </p:cViewPr>
      <p:guideLst>
        <p:guide orient="horz" pos="340"/>
        <p:guide pos="5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921" y="335345"/>
            <a:ext cx="1438434" cy="231393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3841" y="611717"/>
            <a:ext cx="1184593" cy="2758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9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8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7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6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5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5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3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664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50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27106" y="6747"/>
            <a:ext cx="70511" cy="14493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571" y="6747"/>
            <a:ext cx="183330" cy="14493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7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37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678" y="693679"/>
            <a:ext cx="1438434" cy="214401"/>
          </a:xfrm>
        </p:spPr>
        <p:txBody>
          <a:bodyPr anchor="t"/>
          <a:lstStyle>
            <a:lvl1pPr algn="l">
              <a:defRPr sz="7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3678" y="457538"/>
            <a:ext cx="1438434" cy="236141"/>
          </a:xfrm>
        </p:spPr>
        <p:txBody>
          <a:bodyPr anchor="b"/>
          <a:lstStyle>
            <a:lvl1pPr marL="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1pPr>
            <a:lvl2pPr marL="79187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2pPr>
            <a:lvl3pPr marL="158374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37561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4pPr>
            <a:lvl5pPr marL="316748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5pPr>
            <a:lvl6pPr marL="395935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6pPr>
            <a:lvl7pPr marL="475122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7pPr>
            <a:lvl8pPr marL="554309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8pPr>
            <a:lvl9pPr marL="633496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95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571" y="39732"/>
            <a:ext cx="126921" cy="11194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0696" y="39732"/>
            <a:ext cx="126921" cy="11194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44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14" y="43230"/>
            <a:ext cx="1523048" cy="17991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614" y="241638"/>
            <a:ext cx="747715" cy="100703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9187" indent="0">
              <a:buNone/>
              <a:defRPr sz="300" b="1"/>
            </a:lvl2pPr>
            <a:lvl3pPr marL="158374" indent="0">
              <a:buNone/>
              <a:defRPr sz="300" b="1"/>
            </a:lvl3pPr>
            <a:lvl4pPr marL="237561" indent="0">
              <a:buNone/>
              <a:defRPr sz="300" b="1"/>
            </a:lvl4pPr>
            <a:lvl5pPr marL="316748" indent="0">
              <a:buNone/>
              <a:defRPr sz="300" b="1"/>
            </a:lvl5pPr>
            <a:lvl6pPr marL="395935" indent="0">
              <a:buNone/>
              <a:defRPr sz="300" b="1"/>
            </a:lvl6pPr>
            <a:lvl7pPr marL="475122" indent="0">
              <a:buNone/>
              <a:defRPr sz="300" b="1"/>
            </a:lvl7pPr>
            <a:lvl8pPr marL="554309" indent="0">
              <a:buNone/>
              <a:defRPr sz="300" b="1"/>
            </a:lvl8pPr>
            <a:lvl9pPr marL="633496" indent="0">
              <a:buNone/>
              <a:defRPr sz="3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614" y="342341"/>
            <a:ext cx="747715" cy="621962"/>
          </a:xfrm>
        </p:spPr>
        <p:txBody>
          <a:bodyPr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59652" y="241638"/>
            <a:ext cx="748009" cy="100703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9187" indent="0">
              <a:buNone/>
              <a:defRPr sz="300" b="1"/>
            </a:lvl2pPr>
            <a:lvl3pPr marL="158374" indent="0">
              <a:buNone/>
              <a:defRPr sz="300" b="1"/>
            </a:lvl3pPr>
            <a:lvl4pPr marL="237561" indent="0">
              <a:buNone/>
              <a:defRPr sz="300" b="1"/>
            </a:lvl4pPr>
            <a:lvl5pPr marL="316748" indent="0">
              <a:buNone/>
              <a:defRPr sz="300" b="1"/>
            </a:lvl5pPr>
            <a:lvl6pPr marL="395935" indent="0">
              <a:buNone/>
              <a:defRPr sz="300" b="1"/>
            </a:lvl6pPr>
            <a:lvl7pPr marL="475122" indent="0">
              <a:buNone/>
              <a:defRPr sz="300" b="1"/>
            </a:lvl7pPr>
            <a:lvl8pPr marL="554309" indent="0">
              <a:buNone/>
              <a:defRPr sz="300" b="1"/>
            </a:lvl8pPr>
            <a:lvl9pPr marL="633496" indent="0">
              <a:buNone/>
              <a:defRPr sz="3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59652" y="342341"/>
            <a:ext cx="748009" cy="621962"/>
          </a:xfrm>
        </p:spPr>
        <p:txBody>
          <a:bodyPr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46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21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999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14" y="42980"/>
            <a:ext cx="556747" cy="182915"/>
          </a:xfrm>
        </p:spPr>
        <p:txBody>
          <a:bodyPr anchor="b"/>
          <a:lstStyle>
            <a:lvl1pPr algn="l">
              <a:defRPr sz="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1632" y="42980"/>
            <a:ext cx="946029" cy="921323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614" y="225895"/>
            <a:ext cx="556747" cy="738408"/>
          </a:xfrm>
        </p:spPr>
        <p:txBody>
          <a:bodyPr/>
          <a:lstStyle>
            <a:lvl1pPr marL="0" indent="0">
              <a:buNone/>
              <a:defRPr sz="200"/>
            </a:lvl1pPr>
            <a:lvl2pPr marL="79187" indent="0">
              <a:buNone/>
              <a:defRPr sz="200"/>
            </a:lvl2pPr>
            <a:lvl3pPr marL="158374" indent="0">
              <a:buNone/>
              <a:defRPr sz="200"/>
            </a:lvl3pPr>
            <a:lvl4pPr marL="237561" indent="0">
              <a:buNone/>
              <a:defRPr sz="200"/>
            </a:lvl4pPr>
            <a:lvl5pPr marL="316748" indent="0">
              <a:buNone/>
              <a:defRPr sz="200"/>
            </a:lvl5pPr>
            <a:lvl6pPr marL="395935" indent="0">
              <a:buNone/>
              <a:defRPr sz="200"/>
            </a:lvl6pPr>
            <a:lvl7pPr marL="475122" indent="0">
              <a:buNone/>
              <a:defRPr sz="200"/>
            </a:lvl7pPr>
            <a:lvl8pPr marL="554309" indent="0">
              <a:buNone/>
              <a:defRPr sz="200"/>
            </a:lvl8pPr>
            <a:lvl9pPr marL="633496" indent="0">
              <a:buNone/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09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1698" y="755650"/>
            <a:ext cx="1015365" cy="89209"/>
          </a:xfrm>
        </p:spPr>
        <p:txBody>
          <a:bodyPr anchor="b"/>
          <a:lstStyle>
            <a:lvl1pPr algn="l">
              <a:defRPr sz="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31698" y="96455"/>
            <a:ext cx="1015365" cy="647700"/>
          </a:xfrm>
        </p:spPr>
        <p:txBody>
          <a:bodyPr/>
          <a:lstStyle>
            <a:lvl1pPr marL="0" indent="0">
              <a:buNone/>
              <a:defRPr sz="600"/>
            </a:lvl1pPr>
            <a:lvl2pPr marL="79187" indent="0">
              <a:buNone/>
              <a:defRPr sz="500"/>
            </a:lvl2pPr>
            <a:lvl3pPr marL="158374" indent="0">
              <a:buNone/>
              <a:defRPr sz="400"/>
            </a:lvl3pPr>
            <a:lvl4pPr marL="237561" indent="0">
              <a:buNone/>
              <a:defRPr sz="300"/>
            </a:lvl4pPr>
            <a:lvl5pPr marL="316748" indent="0">
              <a:buNone/>
              <a:defRPr sz="300"/>
            </a:lvl5pPr>
            <a:lvl6pPr marL="395935" indent="0">
              <a:buNone/>
              <a:defRPr sz="300"/>
            </a:lvl6pPr>
            <a:lvl7pPr marL="475122" indent="0">
              <a:buNone/>
              <a:defRPr sz="300"/>
            </a:lvl7pPr>
            <a:lvl8pPr marL="554309" indent="0">
              <a:buNone/>
              <a:defRPr sz="300"/>
            </a:lvl8pPr>
            <a:lvl9pPr marL="633496" indent="0">
              <a:buNone/>
              <a:defRPr sz="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31698" y="844859"/>
            <a:ext cx="1015365" cy="126691"/>
          </a:xfrm>
        </p:spPr>
        <p:txBody>
          <a:bodyPr/>
          <a:lstStyle>
            <a:lvl1pPr marL="0" indent="0">
              <a:buNone/>
              <a:defRPr sz="200"/>
            </a:lvl1pPr>
            <a:lvl2pPr marL="79187" indent="0">
              <a:buNone/>
              <a:defRPr sz="200"/>
            </a:lvl2pPr>
            <a:lvl3pPr marL="158374" indent="0">
              <a:buNone/>
              <a:defRPr sz="200"/>
            </a:lvl3pPr>
            <a:lvl4pPr marL="237561" indent="0">
              <a:buNone/>
              <a:defRPr sz="200"/>
            </a:lvl4pPr>
            <a:lvl5pPr marL="316748" indent="0">
              <a:buNone/>
              <a:defRPr sz="200"/>
            </a:lvl5pPr>
            <a:lvl6pPr marL="395935" indent="0">
              <a:buNone/>
              <a:defRPr sz="200"/>
            </a:lvl6pPr>
            <a:lvl7pPr marL="475122" indent="0">
              <a:buNone/>
              <a:defRPr sz="200"/>
            </a:lvl7pPr>
            <a:lvl8pPr marL="554309" indent="0">
              <a:buNone/>
              <a:defRPr sz="200"/>
            </a:lvl8pPr>
            <a:lvl9pPr marL="633496" indent="0">
              <a:buNone/>
              <a:defRPr sz="2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93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4614" y="43230"/>
            <a:ext cx="1523048" cy="179917"/>
          </a:xfrm>
          <a:prstGeom prst="rect">
            <a:avLst/>
          </a:prstGeom>
        </p:spPr>
        <p:txBody>
          <a:bodyPr vert="horz" lIns="15837" tIns="7919" rIns="15837" bIns="791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614" y="251883"/>
            <a:ext cx="1523048" cy="712420"/>
          </a:xfrm>
          <a:prstGeom prst="rect">
            <a:avLst/>
          </a:prstGeom>
        </p:spPr>
        <p:txBody>
          <a:bodyPr vert="horz" lIns="15837" tIns="7919" rIns="15837" bIns="791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4614" y="1000537"/>
            <a:ext cx="394864" cy="57473"/>
          </a:xfrm>
          <a:prstGeom prst="rect">
            <a:avLst/>
          </a:prstGeom>
        </p:spPr>
        <p:txBody>
          <a:bodyPr vert="horz" lIns="15837" tIns="7919" rIns="15837" bIns="7919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97306-9189-D046-8396-E9D951E60309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8194" y="1000537"/>
            <a:ext cx="535887" cy="57473"/>
          </a:xfrm>
          <a:prstGeom prst="rect">
            <a:avLst/>
          </a:prstGeom>
        </p:spPr>
        <p:txBody>
          <a:bodyPr vert="horz" lIns="15837" tIns="7919" rIns="15837" bIns="7919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212797" y="1000537"/>
            <a:ext cx="394864" cy="57473"/>
          </a:xfrm>
          <a:prstGeom prst="rect">
            <a:avLst/>
          </a:prstGeom>
        </p:spPr>
        <p:txBody>
          <a:bodyPr vert="horz" lIns="15837" tIns="7919" rIns="15837" bIns="7919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CBF7-2705-D544-83D8-E9CE7EFBD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68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9187" rtl="0" eaLnBrk="1" latinLnBrk="0" hangingPunct="1">
        <a:spcBef>
          <a:spcPct val="0"/>
        </a:spcBef>
        <a:buNone/>
        <a:defRPr sz="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390" indent="-59390" algn="l" defTabSz="79187" rtl="0" eaLnBrk="1" latinLnBrk="0" hangingPunct="1">
        <a:spcBef>
          <a:spcPct val="20000"/>
        </a:spcBef>
        <a:buFont typeface="Arial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679" indent="-49492" algn="l" defTabSz="79187" rtl="0" eaLnBrk="1" latinLnBrk="0" hangingPunct="1">
        <a:spcBef>
          <a:spcPct val="20000"/>
        </a:spcBef>
        <a:buFont typeface="Arial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197968" indent="-39594" algn="l" defTabSz="79187" rtl="0" eaLnBrk="1" latinLnBrk="0" hangingPunct="1">
        <a:spcBef>
          <a:spcPct val="20000"/>
        </a:spcBef>
        <a:buFont typeface="Arial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77155" indent="-39594" algn="l" defTabSz="79187" rtl="0" eaLnBrk="1" latinLnBrk="0" hangingPunct="1">
        <a:spcBef>
          <a:spcPct val="20000"/>
        </a:spcBef>
        <a:buFont typeface="Arial"/>
        <a:buChar char="–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56342" indent="-39594" algn="l" defTabSz="79187" rtl="0" eaLnBrk="1" latinLnBrk="0" hangingPunct="1">
        <a:spcBef>
          <a:spcPct val="20000"/>
        </a:spcBef>
        <a:buFont typeface="Arial"/>
        <a:buChar char="»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35529" indent="-39594" algn="l" defTabSz="79187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514716" indent="-39594" algn="l" defTabSz="79187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93903" indent="-39594" algn="l" defTabSz="79187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73090" indent="-39594" algn="l" defTabSz="79187" rtl="0" eaLnBrk="1" latinLnBrk="0" hangingPunct="1">
        <a:spcBef>
          <a:spcPct val="20000"/>
        </a:spcBef>
        <a:buFont typeface="Arial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9187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8374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37561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16748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95935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75122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54309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33496" algn="l" defTabSz="79187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92275" cy="10795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98425" y="107950"/>
            <a:ext cx="1482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/>
                <a:cs typeface="Arial"/>
              </a:rPr>
              <a:t>EINGELANGT AM</a:t>
            </a:r>
            <a:endParaRPr lang="de-DE" sz="1200" b="1" dirty="0">
              <a:latin typeface="Arial"/>
              <a:cs typeface="Arial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8425" y="711200"/>
            <a:ext cx="1482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latin typeface="Arial"/>
                <a:cs typeface="Arial"/>
              </a:rPr>
              <a:t>Musterfirma GmbH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6" name="object 3"/>
          <p:cNvSpPr/>
          <p:nvPr/>
        </p:nvSpPr>
        <p:spPr>
          <a:xfrm>
            <a:off x="324135" y="360140"/>
            <a:ext cx="1064134" cy="378048"/>
          </a:xfrm>
          <a:custGeom>
            <a:avLst/>
            <a:gdLst/>
            <a:ahLst/>
            <a:cxnLst/>
            <a:rect l="l" t="t" r="r" b="b"/>
            <a:pathLst>
              <a:path w="1044003" h="359994">
                <a:moveTo>
                  <a:pt x="0" y="359994"/>
                </a:moveTo>
                <a:lnTo>
                  <a:pt x="1044003" y="359994"/>
                </a:lnTo>
                <a:lnTo>
                  <a:pt x="1044003" y="0"/>
                </a:lnTo>
                <a:lnTo>
                  <a:pt x="0" y="0"/>
                </a:lnTo>
                <a:lnTo>
                  <a:pt x="0" y="359994"/>
                </a:lnTo>
                <a:close/>
              </a:path>
            </a:pathLst>
          </a:custGeom>
          <a:pattFill prst="wdDnDiag">
            <a:fgClr>
              <a:srgbClr val="FF99FF"/>
            </a:fgClr>
            <a:bgClr>
              <a:schemeClr val="bg1"/>
            </a:bgClr>
          </a:patt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Textfeld 6"/>
          <p:cNvSpPr txBox="1"/>
          <p:nvPr/>
        </p:nvSpPr>
        <p:spPr>
          <a:xfrm>
            <a:off x="360902" y="410664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latin typeface="Arial"/>
                <a:cs typeface="Arial"/>
              </a:rPr>
              <a:t>Datumfeld</a:t>
            </a:r>
            <a:endParaRPr lang="de-DE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7564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Andrea Fankl</cp:lastModifiedBy>
  <cp:revision>4</cp:revision>
  <dcterms:created xsi:type="dcterms:W3CDTF">2014-09-30T12:07:17Z</dcterms:created>
  <dcterms:modified xsi:type="dcterms:W3CDTF">2023-04-12T08:57:43Z</dcterms:modified>
</cp:coreProperties>
</file>